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8" autoAdjust="0"/>
    <p:restoredTop sz="81358" autoAdjust="0"/>
  </p:normalViewPr>
  <p:slideViewPr>
    <p:cSldViewPr snapToGrid="0" snapToObjects="1">
      <p:cViewPr>
        <p:scale>
          <a:sx n="119" d="100"/>
          <a:sy n="119" d="100"/>
        </p:scale>
        <p:origin x="1688" y="5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1413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17577</TotalTime>
  <Words>1329</Words>
  <Application>Microsoft Macintosh PowerPoint</Application>
  <PresentationFormat>On-screen Show (16:9)</PresentationFormat>
  <Paragraphs>122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Courier New</vt:lpstr>
      <vt:lpstr>Verdana</vt:lpstr>
      <vt:lpstr>Wingdings</vt:lpstr>
      <vt:lpstr>Arial</vt:lpstr>
      <vt:lpstr>heanet-kd-tnc</vt:lpstr>
      <vt:lpstr>An Irish IPv6 Fairytale  iNOG:A meeting 24th November 2016 Orla McGann</vt:lpstr>
      <vt:lpstr>Who are HEAnet?</vt:lpstr>
      <vt:lpstr>PowerPoint Presentation</vt:lpstr>
      <vt:lpstr>Once upon a time…</vt:lpstr>
      <vt:lpstr>6Bone and RIPE Allocations</vt:lpstr>
      <vt:lpstr>1st Assignment</vt:lpstr>
      <vt:lpstr>The Case for IPv6</vt:lpstr>
      <vt:lpstr>Getting v6 Transit</vt:lpstr>
      <vt:lpstr>HEAnet’s IPv6 Network circa 2002</vt:lpstr>
      <vt:lpstr>Native IPv6 Transit</vt:lpstr>
      <vt:lpstr>PowerPoint Presentation</vt:lpstr>
      <vt:lpstr>SixXS</vt:lpstr>
      <vt:lpstr>Designing HEAnet v6 Services</vt:lpstr>
      <vt:lpstr>Turning on IPv6 on our DNS resolvers</vt:lpstr>
      <vt:lpstr>Is there a Happy Ending for IPv6?</vt:lpstr>
      <vt:lpstr>Questions?</vt:lpstr>
      <vt:lpstr>Additional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the cloud As easy as 1, 2, …4?</dc:title>
  <cp:lastModifiedBy>Orla McGann</cp:lastModifiedBy>
  <cp:revision>101</cp:revision>
  <dcterms:created xsi:type="dcterms:W3CDTF">2016-11-23T20:47:58Z</dcterms:created>
  <dcterms:modified xsi:type="dcterms:W3CDTF">2016-11-25T12:54:12Z</dcterms:modified>
</cp:coreProperties>
</file>